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8"/>
  </p:notesMasterIdLst>
  <p:sldIdLst>
    <p:sldId id="259" r:id="rId3"/>
    <p:sldId id="261" r:id="rId4"/>
    <p:sldId id="256" r:id="rId5"/>
    <p:sldId id="257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B8E05-B3D6-404D-AD1C-4D3808220F2C}" type="datetimeFigureOut">
              <a:rPr lang="en-GB" smtClean="0"/>
              <a:t>01/06/2019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0B518-39C8-43C1-9835-E315C3B9E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954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smtClean="0"/>
              <a:t>This lesson is about consolidating all the language learnt so far about music, likes, dislikes and reasons and bringing it together so that pupils end up being confident in have a short exchange of up to a max. of 6 questions and answers.</a:t>
            </a:r>
            <a:br>
              <a:rPr lang="en-GB" altLang="en-US" smtClean="0"/>
            </a:br>
            <a:r>
              <a:rPr lang="en-GB" altLang="en-US" smtClean="0"/>
              <a:t>We are going to begin with some game activities to rehearse the language they have met, develop fluency, memory, pronunciation and confidence in speaking.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4CC29A7-EC2C-4F2E-858B-B92936AE8134}" type="slidenum">
              <a:rPr lang="en-GB" altLang="en-US">
                <a:solidFill>
                  <a:prstClr val="black"/>
                </a:solidFill>
              </a:rPr>
              <a:pPr/>
              <a:t>1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537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Revision slide to practise this vocabulary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By now pupils could</a:t>
            </a:r>
            <a:r>
              <a:rPr lang="en-GB" altLang="en-US" baseline="0" dirty="0" smtClean="0"/>
              <a:t> be asked to say ‘some’ or ‘a’ for each place as it applies separately for each place.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(a cinema) un </a:t>
            </a:r>
            <a:r>
              <a:rPr lang="en-GB" altLang="en-US" dirty="0" err="1" smtClean="0"/>
              <a:t>cinéma</a:t>
            </a:r>
            <a:endParaRPr lang="en-GB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(lots of parks) beaucoup de </a:t>
            </a:r>
            <a:r>
              <a:rPr lang="en-GB" altLang="en-US" dirty="0" err="1" smtClean="0"/>
              <a:t>parcs</a:t>
            </a:r>
            <a:r>
              <a:rPr lang="en-GB" altLang="en-US" baseline="0" dirty="0" smtClean="0"/>
              <a:t> / un </a:t>
            </a:r>
            <a:r>
              <a:rPr lang="en-GB" altLang="en-US" baseline="0" dirty="0" err="1" smtClean="0"/>
              <a:t>parc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(museums) des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musées</a:t>
            </a:r>
            <a:r>
              <a:rPr lang="en-GB" altLang="en-US" baseline="0" dirty="0" smtClean="0"/>
              <a:t> / un </a:t>
            </a:r>
            <a:r>
              <a:rPr lang="en-GB" altLang="en-US" baseline="0" dirty="0" err="1" smtClean="0"/>
              <a:t>musée</a:t>
            </a:r>
            <a:endParaRPr lang="en-GB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(a castle) un château</a:t>
            </a:r>
            <a:br>
              <a:rPr lang="en-GB" altLang="en-US" dirty="0" smtClean="0"/>
            </a:br>
            <a:r>
              <a:rPr lang="en-GB" altLang="en-US" dirty="0" smtClean="0"/>
              <a:t>(lots of restaurants beaucoup de restaurants / un restaurant</a:t>
            </a:r>
            <a:br>
              <a:rPr lang="en-GB" altLang="en-US" dirty="0" smtClean="0"/>
            </a:br>
            <a:r>
              <a:rPr lang="en-GB" altLang="en-US" dirty="0" smtClean="0"/>
              <a:t>(a sports centre) un centre </a:t>
            </a:r>
            <a:r>
              <a:rPr lang="en-GB" altLang="en-US" dirty="0" err="1" smtClean="0"/>
              <a:t>sportif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(a stadium) un </a:t>
            </a:r>
            <a:r>
              <a:rPr lang="en-GB" altLang="en-US" dirty="0" err="1" smtClean="0"/>
              <a:t>stade</a:t>
            </a:r>
            <a:endParaRPr lang="en-GB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(a market) un </a:t>
            </a:r>
            <a:r>
              <a:rPr lang="en-GB" altLang="en-US" dirty="0" err="1" smtClean="0"/>
              <a:t>marché</a:t>
            </a:r>
            <a:endParaRPr lang="en-GB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(a shopping centre) un centre commercial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(a university) </a:t>
            </a:r>
            <a:r>
              <a:rPr lang="en-GB" altLang="en-US" dirty="0" err="1" smtClean="0"/>
              <a:t>une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université</a:t>
            </a:r>
            <a:endParaRPr lang="en-GB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 (lots of shops) beaucoup de </a:t>
            </a:r>
            <a:r>
              <a:rPr lang="en-GB" altLang="en-US" dirty="0" err="1" smtClean="0"/>
              <a:t>magasins</a:t>
            </a:r>
            <a:r>
              <a:rPr lang="en-GB" altLang="en-US" dirty="0" smtClean="0"/>
              <a:t> / un </a:t>
            </a:r>
            <a:r>
              <a:rPr lang="en-GB" altLang="en-US" dirty="0" err="1" smtClean="0"/>
              <a:t>magasin</a:t>
            </a:r>
            <a:endParaRPr lang="en-GB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(a swimming pool) or (some swimming pools) </a:t>
            </a:r>
            <a:r>
              <a:rPr lang="en-GB" altLang="en-US" dirty="0" err="1" smtClean="0"/>
              <a:t>une</a:t>
            </a:r>
            <a:r>
              <a:rPr lang="en-GB" altLang="en-US" dirty="0" smtClean="0"/>
              <a:t> piscine / des </a:t>
            </a:r>
            <a:r>
              <a:rPr lang="en-GB" altLang="en-US" dirty="0" err="1" smtClean="0"/>
              <a:t>piscines</a:t>
            </a:r>
            <a:endParaRPr lang="en-GB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FD3F0D-9193-4DB7-B9B7-1752779376CC}" type="slidenum">
              <a:rPr lang="en-GB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2</a:t>
            </a:fld>
            <a:endParaRPr lang="en-GB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36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4A46B-FF09-4C75-B429-3023B034B7CA}" type="datetimeFigureOut">
              <a:rPr lang="en-GB" smtClean="0"/>
              <a:t>01/06/2019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80179-F9DF-404E-AAFF-E56927B31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394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4A46B-FF09-4C75-B429-3023B034B7CA}" type="datetimeFigureOut">
              <a:rPr lang="en-GB" smtClean="0"/>
              <a:t>01/06/2019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80179-F9DF-404E-AAFF-E56927B31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56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4A46B-FF09-4C75-B429-3023B034B7CA}" type="datetimeFigureOut">
              <a:rPr lang="en-GB" smtClean="0"/>
              <a:t>01/06/2019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80179-F9DF-404E-AAFF-E56927B31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135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14537-AD86-466B-9150-E59A5312950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BC678-3325-45A2-8B67-D9580DC6827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2794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A46FD-E174-4DEF-BCCA-6BB4F2410A4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22CE8-A0DC-4EC8-81A7-5106DFCD3C2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2806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E98DD-7D56-424B-8047-CBD72CC5DB5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95698-88E2-4488-8D10-C31B95B889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2653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98818-9EA6-45F2-AFEC-B583BCD69E3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319DD-9365-490A-B3D2-B7C2E0A9B3E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528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3AF2F-FC2F-4B2A-AD76-674F86CADDD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2D18D-4CA0-42BC-830E-804D4B3969B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2929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77F25-768B-4D2D-BE9F-20570C42D7E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655AA-4D80-45A4-AF60-473D23BB1BD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1329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09E41-C08E-403F-B6E5-8B5712852E9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291E9-F7DA-490A-94F8-106521285A6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7517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CBB1A-507E-451C-B852-481390008BE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F1A91-017A-4709-B101-6EFA49C8CCF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704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4A46B-FF09-4C75-B429-3023B034B7CA}" type="datetimeFigureOut">
              <a:rPr lang="en-GB" smtClean="0"/>
              <a:t>01/06/2019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80179-F9DF-404E-AAFF-E56927B31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170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33E6E-2EC8-4DF7-B231-F4B43A7BD0B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DA97B-B4B4-45DC-9FAA-CFE2CF1E1B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8623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D8D40-B8E2-4720-A17B-489B7824AE7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3708B-5C1B-4F35-B429-497EDC158DE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8334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03FCF-7233-4F24-9A49-6436CF487DA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0023B-687F-4BA5-AD72-C2BFFA900D8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8242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4A46B-FF09-4C75-B429-3023B034B7CA}" type="datetimeFigureOut">
              <a:rPr lang="en-GB" smtClean="0"/>
              <a:t>01/06/2019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80179-F9DF-404E-AAFF-E56927B31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862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4A46B-FF09-4C75-B429-3023B034B7CA}" type="datetimeFigureOut">
              <a:rPr lang="en-GB" smtClean="0"/>
              <a:t>01/06/2019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80179-F9DF-404E-AAFF-E56927B31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98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4A46B-FF09-4C75-B429-3023B034B7CA}" type="datetimeFigureOut">
              <a:rPr lang="en-GB" smtClean="0"/>
              <a:t>01/06/2019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80179-F9DF-404E-AAFF-E56927B31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250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4A46B-FF09-4C75-B429-3023B034B7CA}" type="datetimeFigureOut">
              <a:rPr lang="en-GB" smtClean="0"/>
              <a:t>01/06/2019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80179-F9DF-404E-AAFF-E56927B31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649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4A46B-FF09-4C75-B429-3023B034B7CA}" type="datetimeFigureOut">
              <a:rPr lang="en-GB" smtClean="0"/>
              <a:t>01/06/2019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80179-F9DF-404E-AAFF-E56927B31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09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4A46B-FF09-4C75-B429-3023B034B7CA}" type="datetimeFigureOut">
              <a:rPr lang="en-GB" smtClean="0"/>
              <a:t>01/06/2019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80179-F9DF-404E-AAFF-E56927B31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405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4A46B-FF09-4C75-B429-3023B034B7CA}" type="datetimeFigureOut">
              <a:rPr lang="en-GB" smtClean="0"/>
              <a:t>01/06/2019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80179-F9DF-404E-AAFF-E56927B31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724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4A46B-FF09-4C75-B429-3023B034B7CA}" type="datetimeFigureOut">
              <a:rPr lang="en-GB" smtClean="0"/>
              <a:t>01/06/2019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80179-F9DF-404E-AAFF-E56927B31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147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739DF0-40E7-4344-BFB9-5A46A1B1773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8EBDE5-7B84-4A9E-AF1A-B7E60BF28268}" type="slidenum">
              <a:rPr lang="en-GB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99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audio" Target="../media/audio10.wav"/><Relationship Id="rId18" Type="http://schemas.openxmlformats.org/officeDocument/2006/relationships/oleObject" Target="../embeddings/oleObject1.bin"/><Relationship Id="rId26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7.jpeg"/><Relationship Id="rId7" Type="http://schemas.openxmlformats.org/officeDocument/2006/relationships/audio" Target="../media/audio4.wav"/><Relationship Id="rId12" Type="http://schemas.openxmlformats.org/officeDocument/2006/relationships/audio" Target="../media/audio9.wav"/><Relationship Id="rId17" Type="http://schemas.openxmlformats.org/officeDocument/2006/relationships/image" Target="../media/image5.wmf"/><Relationship Id="rId25" Type="http://schemas.openxmlformats.org/officeDocument/2006/relationships/image" Target="../media/image11.w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20" Type="http://schemas.openxmlformats.org/officeDocument/2006/relationships/image" Target="../media/image6.wmf"/><Relationship Id="rId29" Type="http://schemas.openxmlformats.org/officeDocument/2006/relationships/image" Target="../media/image15.wmf"/><Relationship Id="rId1" Type="http://schemas.openxmlformats.org/officeDocument/2006/relationships/vmlDrawing" Target="../drawings/vmlDrawing1.vml"/><Relationship Id="rId6" Type="http://schemas.openxmlformats.org/officeDocument/2006/relationships/audio" Target="../media/audio3.wav"/><Relationship Id="rId11" Type="http://schemas.openxmlformats.org/officeDocument/2006/relationships/audio" Target="../media/audio8.wav"/><Relationship Id="rId24" Type="http://schemas.openxmlformats.org/officeDocument/2006/relationships/image" Target="../media/image10.png"/><Relationship Id="rId5" Type="http://schemas.openxmlformats.org/officeDocument/2006/relationships/audio" Target="../media/audio2.wav"/><Relationship Id="rId15" Type="http://schemas.openxmlformats.org/officeDocument/2006/relationships/audio" Target="../media/audio12.wav"/><Relationship Id="rId23" Type="http://schemas.openxmlformats.org/officeDocument/2006/relationships/image" Target="../media/image9.wmf"/><Relationship Id="rId28" Type="http://schemas.openxmlformats.org/officeDocument/2006/relationships/image" Target="../media/image14.jpeg"/><Relationship Id="rId10" Type="http://schemas.openxmlformats.org/officeDocument/2006/relationships/audio" Target="../media/audio7.wav"/><Relationship Id="rId19" Type="http://schemas.openxmlformats.org/officeDocument/2006/relationships/image" Target="../media/image3.wmf"/><Relationship Id="rId4" Type="http://schemas.openxmlformats.org/officeDocument/2006/relationships/audio" Target="../media/audio1.wav"/><Relationship Id="rId9" Type="http://schemas.openxmlformats.org/officeDocument/2006/relationships/audio" Target="../media/audio6.wav"/><Relationship Id="rId14" Type="http://schemas.openxmlformats.org/officeDocument/2006/relationships/audio" Target="../media/audio11.wav"/><Relationship Id="rId22" Type="http://schemas.openxmlformats.org/officeDocument/2006/relationships/image" Target="../media/image8.wmf"/><Relationship Id="rId27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9.wav"/><Relationship Id="rId3" Type="http://schemas.openxmlformats.org/officeDocument/2006/relationships/audio" Target="../media/audio14.wav"/><Relationship Id="rId7" Type="http://schemas.openxmlformats.org/officeDocument/2006/relationships/audio" Target="../media/audio18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7.wav"/><Relationship Id="rId5" Type="http://schemas.openxmlformats.org/officeDocument/2006/relationships/audio" Target="../media/audio16.wav"/><Relationship Id="rId4" Type="http://schemas.openxmlformats.org/officeDocument/2006/relationships/audio" Target="../media/audio15.wav"/><Relationship Id="rId9" Type="http://schemas.openxmlformats.org/officeDocument/2006/relationships/audio" Target="../media/audio20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8437" y="541867"/>
            <a:ext cx="8192230" cy="59666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00200" y="2174875"/>
            <a:ext cx="4572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800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Révision</a:t>
            </a:r>
            <a:r>
              <a:rPr lang="en-GB" sz="48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 l="10608" r="10054"/>
          <a:stretch/>
        </p:blipFill>
        <p:spPr>
          <a:xfrm>
            <a:off x="2941563" y="3032258"/>
            <a:ext cx="1682989" cy="98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5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2588" y="388938"/>
          <a:ext cx="8407400" cy="6086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1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01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018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018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028825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46" marR="91446" marT="45722" marB="45722"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46" marR="91446" marT="45722" marB="45722"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46" marR="91446" marT="45722" marB="45722"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446" marR="91446" marT="45722" marB="4572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28825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1446" marR="91446" marT="45722" marB="45722"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1446" marR="91446" marT="45722" marB="45722"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1446" marR="91446" marT="45722" marB="45722"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1446" marR="91446" marT="45722" marB="4572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28825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1446" marR="91446" marT="45722" marB="45722"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46" marR="91446" marT="45722" marB="45722"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1446" marR="91446" marT="45722" marB="45722"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1446" marR="91446" marT="45722" marB="45722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50" y="4668838"/>
            <a:ext cx="1452563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MCj02869300000[1]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522288"/>
            <a:ext cx="1812925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22"/>
          <p:cNvGraphicFramePr>
            <a:graphicFrameLocks noChangeAspect="1"/>
          </p:cNvGraphicFramePr>
          <p:nvPr/>
        </p:nvGraphicFramePr>
        <p:xfrm>
          <a:off x="2801938" y="660400"/>
          <a:ext cx="1531937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lip" r:id="rId18" imgW="1349115" imgH="1450639" progId="">
                  <p:embed/>
                </p:oleObj>
              </mc:Choice>
              <mc:Fallback>
                <p:oleObj name="Clip" r:id="rId18" imgW="1349115" imgH="14506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1938" y="660400"/>
                        <a:ext cx="1531937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6" descr="MCSO01580_0000[1]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4859338"/>
            <a:ext cx="192087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npo0000cd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657225"/>
            <a:ext cx="1595438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MCBD10671_0000[1]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746125"/>
            <a:ext cx="1971675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j037030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2659063"/>
            <a:ext cx="1673225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640013" y="2659063"/>
            <a:ext cx="2097087" cy="1633537"/>
            <a:chOff x="204" y="255"/>
            <a:chExt cx="2412" cy="1590"/>
          </a:xfrm>
        </p:grpSpPr>
        <p:pic>
          <p:nvPicPr>
            <p:cNvPr id="7204" name="Picture 8"/>
            <p:cNvPicPr>
              <a:picLocks noChangeAspect="1" noChangeArrowheads="1"/>
            </p:cNvPicPr>
            <p:nvPr/>
          </p:nvPicPr>
          <p:blipFill>
            <a:blip r:embed="rId2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55"/>
              <a:ext cx="2412" cy="1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5" name="Picture 9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482"/>
              <a:ext cx="1155" cy="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63" y="4803775"/>
            <a:ext cx="205898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4927600"/>
            <a:ext cx="18415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6"/>
          <a:stretch>
            <a:fillRect/>
          </a:stretch>
        </p:blipFill>
        <p:spPr bwMode="auto">
          <a:xfrm>
            <a:off x="6667500" y="2867025"/>
            <a:ext cx="2166938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j0194400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2659063"/>
            <a:ext cx="171132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97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8.2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8.2.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8.2.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8.2.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18.2.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18.2.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18.2.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18.2.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18.2.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18.2.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18.2.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18.2.1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825" y="185738"/>
            <a:ext cx="5018346" cy="66722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904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263" y="133350"/>
            <a:ext cx="4891087" cy="65901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5699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499533" y="533400"/>
            <a:ext cx="2717800" cy="939800"/>
          </a:xfrm>
          <a:prstGeom prst="wedgeRoundRectCallout">
            <a:avLst/>
          </a:prstGeom>
          <a:solidFill>
            <a:srgbClr val="005AB4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Comment </a:t>
            </a:r>
            <a:r>
              <a:rPr lang="en-GB" sz="2400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tu</a:t>
            </a:r>
            <a:r>
              <a:rPr lang="en-GB" sz="24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t’appelles</a:t>
            </a:r>
            <a:r>
              <a:rPr lang="en-GB" sz="24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?</a:t>
            </a:r>
            <a:endParaRPr lang="en-GB" sz="24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403600" y="533400"/>
            <a:ext cx="2717800" cy="939800"/>
          </a:xfrm>
          <a:prstGeom prst="wedgeRoundRectCallout">
            <a:avLst/>
          </a:prstGeom>
          <a:solidFill>
            <a:srgbClr val="005AB4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Quel</a:t>
            </a:r>
            <a:r>
              <a:rPr lang="en-GB" sz="24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âge</a:t>
            </a:r>
            <a:r>
              <a:rPr lang="en-GB" sz="24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 as-</a:t>
            </a:r>
            <a:r>
              <a:rPr lang="en-GB" sz="2400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tu</a:t>
            </a:r>
            <a:r>
              <a:rPr lang="en-GB" sz="24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?</a:t>
            </a:r>
            <a:endParaRPr lang="en-GB" sz="24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210733" y="2603500"/>
            <a:ext cx="3551767" cy="939800"/>
          </a:xfrm>
          <a:prstGeom prst="wedgeRoundRectCallout">
            <a:avLst/>
          </a:prstGeom>
          <a:solidFill>
            <a:srgbClr val="005AB4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Quelle</a:t>
            </a:r>
            <a:r>
              <a:rPr lang="en-GB" sz="24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est</a:t>
            </a:r>
            <a:r>
              <a:rPr lang="en-GB" sz="24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 la date de ton </a:t>
            </a:r>
            <a:r>
              <a:rPr lang="en-GB" sz="2400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anniversaire</a:t>
            </a:r>
            <a:r>
              <a:rPr lang="en-GB" sz="24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?</a:t>
            </a:r>
            <a:endParaRPr lang="en-GB" sz="24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307667" y="533400"/>
            <a:ext cx="2717800" cy="939800"/>
          </a:xfrm>
          <a:prstGeom prst="wedgeRoundRectCallout">
            <a:avLst/>
          </a:prstGeom>
          <a:solidFill>
            <a:srgbClr val="005AB4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Tu</a:t>
            </a:r>
            <a:r>
              <a:rPr lang="en-GB" sz="24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es</a:t>
            </a:r>
            <a:r>
              <a:rPr lang="en-GB" sz="24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 de </a:t>
            </a:r>
            <a:r>
              <a:rPr lang="en-GB" sz="2400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quelle</a:t>
            </a:r>
            <a:r>
              <a:rPr lang="en-GB" sz="24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nationalité</a:t>
            </a:r>
            <a:r>
              <a:rPr lang="en-GB" sz="24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?</a:t>
            </a:r>
            <a:endParaRPr lang="en-GB" sz="24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071533" y="2603500"/>
            <a:ext cx="2717800" cy="939800"/>
          </a:xfrm>
          <a:prstGeom prst="wedgeRoundRectCallout">
            <a:avLst/>
          </a:prstGeom>
          <a:solidFill>
            <a:srgbClr val="005AB4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Où</a:t>
            </a:r>
            <a:r>
              <a:rPr lang="en-GB" sz="24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habites-tu</a:t>
            </a:r>
            <a:r>
              <a:rPr lang="en-GB" sz="24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?</a:t>
            </a:r>
            <a:endParaRPr lang="en-GB" sz="24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389466" y="4953000"/>
            <a:ext cx="2717800" cy="939800"/>
          </a:xfrm>
          <a:prstGeom prst="wedgeRoundRectCallout">
            <a:avLst/>
          </a:prstGeom>
          <a:solidFill>
            <a:srgbClr val="005AB4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Quelles</a:t>
            </a:r>
            <a:r>
              <a:rPr lang="en-GB" sz="24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langues</a:t>
            </a:r>
            <a:r>
              <a:rPr lang="en-GB" sz="24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parles-tu</a:t>
            </a:r>
            <a:r>
              <a:rPr lang="en-GB" sz="24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?</a:t>
            </a:r>
            <a:endParaRPr lang="en-GB" sz="24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3293533" y="4953000"/>
            <a:ext cx="2717800" cy="939800"/>
          </a:xfrm>
          <a:prstGeom prst="wedgeRoundRectCallout">
            <a:avLst/>
          </a:prstGeom>
          <a:solidFill>
            <a:srgbClr val="005AB4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Comment </a:t>
            </a:r>
            <a:r>
              <a:rPr lang="en-GB" sz="2400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es-tu</a:t>
            </a:r>
            <a:r>
              <a:rPr lang="en-GB" sz="24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?</a:t>
            </a:r>
            <a:endParaRPr lang="en-GB" sz="24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197600" y="4953000"/>
            <a:ext cx="2717800" cy="939800"/>
          </a:xfrm>
          <a:prstGeom prst="wedgeRoundRectCallout">
            <a:avLst/>
          </a:prstGeom>
          <a:solidFill>
            <a:srgbClr val="005AB4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Tu</a:t>
            </a:r>
            <a:r>
              <a:rPr lang="en-GB" sz="24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 as des frères </a:t>
            </a:r>
            <a:r>
              <a:rPr lang="en-GB" sz="2400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ou</a:t>
            </a:r>
            <a:r>
              <a:rPr lang="en-GB" sz="24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 des </a:t>
            </a:r>
            <a:r>
              <a:rPr lang="en-GB" sz="2400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sœurs</a:t>
            </a:r>
            <a:r>
              <a:rPr lang="en-GB" sz="24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?</a:t>
            </a:r>
            <a:endParaRPr lang="en-GB" sz="24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65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q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q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q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q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q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135</Words>
  <Application>Microsoft Office PowerPoint</Application>
  <PresentationFormat>On-screen Show (4:3)</PresentationFormat>
  <Paragraphs>33</Paragraphs>
  <Slides>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Century Gothic</vt:lpstr>
      <vt:lpstr>Office Theme</vt:lpstr>
      <vt:lpstr>1_Office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Study</cp:lastModifiedBy>
  <cp:revision>4</cp:revision>
  <dcterms:created xsi:type="dcterms:W3CDTF">2019-04-19T04:16:19Z</dcterms:created>
  <dcterms:modified xsi:type="dcterms:W3CDTF">2019-06-01T06:48:48Z</dcterms:modified>
</cp:coreProperties>
</file>